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B4CC-362A-51FB-69FF-AB1C6FCB6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70864-2E9B-0920-2262-3186C1EA5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CD4CD-BA99-1788-CD32-E837B247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28C7-233D-6993-BAC6-BA1EE4A90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178FB-2ED2-4B1B-E268-04A91C21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31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BB98-5FDF-DFAE-80E8-6336E525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6EDAF-4083-192B-1D80-B340442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AE660-E250-07BF-62E6-B2B1C71D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2863E-0DA4-B244-2937-294DA4EC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9D0EF-E407-9269-27AC-F1549836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682503-F68F-EF6F-69FE-4FA810886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0605F-5EC3-CF85-E522-09E399F37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C665-0C89-3628-777E-83EA1ECF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C45DD-691F-85E5-9357-C73DE3C5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673B-AC1D-93F2-5C37-C2C04A2B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B212-D52D-982B-5A77-6EE47DAA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2275A-ADD2-0E2A-5768-EDB69F2A4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D9C5F-58AE-829D-3D7B-1F393847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D282E-D736-98A7-795B-01731B95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BE226-3BF0-1C4A-2656-21311655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6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500B-EB83-EED3-D978-1AF50A17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29886-2141-1E08-3EB2-E5251D057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4A151-C470-635F-410F-276E8DE5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28BF0-2235-B898-BA0F-F1905938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CD054-AE0F-4B4C-4B17-D3FE2A34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3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90D8-F69E-97DF-BDE7-58F82DC1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C0F9-F9C8-8D5F-085B-D68C3A78F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40C3F-372F-C316-28B9-DD91932FA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C317E-A6AE-A4D9-199D-4A5C7B183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8ABFA-8C37-0A29-516E-AA8A487BD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E5FB-A7E3-52F8-DA7B-482734A1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2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525E-C076-4752-FA67-D8088E466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8F435-FD66-1BD3-2DFA-C25D91A98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0A125-ED9E-6182-83C5-1F1CCDC9A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238C-C3E0-1EA1-CEED-8FAFD42B2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E27C0C-0BE5-CCA1-ADD7-6B69CE58C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223AD-496F-A3B7-54E2-42CB0BA9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ED178-793F-0490-4472-E6E41D9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85F0-7B7A-217F-334F-C86BDE2C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6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15B6-DFBC-C49D-CD4C-7BCEB23B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EC5C3-82D5-7CF3-1997-CD5823DD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05FC6-2516-DD4C-FF5C-78F1D5FC7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0A9C0-0203-853E-7B18-F407160C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A373E-2A8C-DEBC-E84C-8F8C97D66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5A9A3-146E-9CD4-9000-B7E0D4EA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9020D-AE61-7D63-D10C-41ED5BA7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0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533C-342C-6A71-4B47-1ABA89C7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B00AA-B9D8-546F-B639-49C4E124B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9AB40-6DF0-60D1-5288-961570A06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A2143-2B76-D0B3-B1B9-2EC83F80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1D5FF-DD78-F400-0B4F-E53D9390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A98A1-842E-3C9D-B8BB-302070D4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7E72-3ADD-E7C5-8E5C-640AD9C5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21D5E5-83D3-0AEE-AA4A-CDE541F70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84B06-2301-48B3-B127-4E8101B19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01FA1-0F41-4B96-4C92-D2E209C1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54335-1A6B-A8B3-B8B3-D0F8B403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378A7-B931-1901-2BC2-27645A34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10B77-64DA-1E5A-8DED-95FABA2A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1D366-C07C-1E50-8D15-DC6E3AD8C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F410-711E-7883-3C46-28C8DF50C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E2916-5C30-4A11-A8AC-C5EE57737B3D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71A25-AA87-2BC7-79DC-DEE88378F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8B562-994F-8F8F-BDEA-5478C7F54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470779-A59A-4B77-8AB5-1E3C4C282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54D3F-DA32-154F-476D-3365A7C03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55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5BBF5-0FB6-D3E9-147E-1D2ABB83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9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F7F57-80FA-BA49-77CB-B296AD806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5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53760-B289-E656-BE51-24E85528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43B8C-BF0F-98A7-5CC4-8F2160DC0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4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EA4BA-3D7D-E8A7-51B4-93DFDD31C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9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FAA2B-9DF6-0C5A-85BC-506382E71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5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C6EC4-EA89-DA8C-F57C-E54B0EA39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0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8E30EF-A6F5-E700-A3AC-A3CF8152C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1F49-5AC8-EEE9-66C1-BD5A31DE0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280AA-798C-BE28-23CA-E0ADB4A1E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8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F535E-C00F-7757-2229-3E11495C0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8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FF3D6-63CA-7708-73AA-F63EAC82A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76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2025-06-24T03:14:18Z</dcterms:created>
  <dcterms:modified xsi:type="dcterms:W3CDTF">2025-06-24T03:14:18Z</dcterms:modified>
</cp:coreProperties>
</file>